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7" r:id="rId7"/>
    <p:sldId id="263" r:id="rId8"/>
    <p:sldId id="264" r:id="rId9"/>
    <p:sldId id="268" r:id="rId10"/>
    <p:sldId id="266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24F7-1C4E-4BD6-9C8B-E4CCAC6BCEB3}" type="datetimeFigureOut">
              <a:rPr lang="th-TH" smtClean="0"/>
              <a:t>24/11/58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20A92-0C18-4D67-A7D7-E4382FEA37E6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01 ภาพเปิดบท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1 กิจการออมทรัพย์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3 กิจการร้านค้า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32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2 ขั้นตอน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3 โครงสร้า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5 กิจการเกษตร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6 กิจการพัฒนาที่ดิน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7 กิจการพัฒนาที่ดิน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9 กิจการประมง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นำเสนอทางหน้าจอ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Pranom</dc:creator>
  <cp:lastModifiedBy>555</cp:lastModifiedBy>
  <cp:revision>6</cp:revision>
  <dcterms:created xsi:type="dcterms:W3CDTF">2015-02-14T15:22:17Z</dcterms:created>
  <dcterms:modified xsi:type="dcterms:W3CDTF">2015-11-24T10:58:18Z</dcterms:modified>
</cp:coreProperties>
</file>