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44B1-5B6F-4211-A6FA-5B984100DCDB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ED7D-0329-489C-AFE8-908113AB22C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 อธิบายบริการ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 สหกรณ์ร้านค้า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2 อธิบายร้านค้า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 สหกรณ์ออมทรัพย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4 อธิบายออมทรัพย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5 สหกรณ์เครดิตยูเนี่ย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6 อธิบายเครดิตยูเนี่ย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ประเภทสหกรณ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3 สหกรณ์การเกษตร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4 อธิบายเกษตร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5 สหกรณ์ประม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อธิบายประม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สหกรณ์นิคม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8 อธิบายนิคม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9 สหกรณ์บริการ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นำเสนอทางหน้าจอ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Pranom</cp:lastModifiedBy>
  <cp:revision>2</cp:revision>
  <dcterms:created xsi:type="dcterms:W3CDTF">2015-02-14T15:10:22Z</dcterms:created>
  <dcterms:modified xsi:type="dcterms:W3CDTF">2015-02-14T15:15:19Z</dcterms:modified>
</cp:coreProperties>
</file>