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7DDF0-41BB-43E7-B849-A6A1872C5729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F9063-6721-4199-AC81-8AEDB74C463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1 ภาพเปิดบท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 อธิบายข้อสี่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 หลักข้อห้า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2 อธิบายข้อห้า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3 หลักข้อหก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4 อธิบายข้อหก แก้ไ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5 หลักข้อเจ็ด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6 อธิบายหลักข้อเจ็ด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7 เอกลักษณ์สหกรณ์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8 เงินเฉลี่ยคืน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2 หลักการสหกรณ์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3 หลักข้อหนึ่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4 อธิบายข้อหนึ่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5 หลักข้อสอ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6 อธิบายข้อสอ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7 หลักข้อสาม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8 อธิบายข้อสาม แก้ไ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9 หลักข้อสี่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นำเสนอทางหน้าจอ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Pranom</dc:creator>
  <cp:lastModifiedBy>Pranom</cp:lastModifiedBy>
  <cp:revision>2</cp:revision>
  <dcterms:created xsi:type="dcterms:W3CDTF">2015-02-14T14:57:58Z</dcterms:created>
  <dcterms:modified xsi:type="dcterms:W3CDTF">2015-02-14T15:02:36Z</dcterms:modified>
</cp:coreProperties>
</file>