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01ภาพเปิดบท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"/>
            <a:ext cx="9144000" cy="68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Pranom</dc:creator>
  <cp:lastModifiedBy>Pranom</cp:lastModifiedBy>
  <cp:revision>1</cp:revision>
  <dcterms:created xsi:type="dcterms:W3CDTF">2015-02-14T15:43:12Z</dcterms:created>
  <dcterms:modified xsi:type="dcterms:W3CDTF">2015-02-14T15:44:40Z</dcterms:modified>
</cp:coreProperties>
</file>