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86E5-8163-402E-ADCC-33C6A51EE70D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F8F4-9641-46ED-82B6-1AC931D32B8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 ยื่นใบคำขอ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คณะบุคคล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กำหนดชื่อและคัดเลือก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จัดทำแผนดำเนินการฯ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แบบบัญชีรายชื่อ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แบบบัญชีรายชื่อ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ร่างข้อบังคับ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8 นัดประชุม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ใบคำขอจดทะเบีย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นำเสนอทางหน้าจอ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2</cp:revision>
  <dcterms:created xsi:type="dcterms:W3CDTF">2015-02-14T14:54:51Z</dcterms:created>
  <dcterms:modified xsi:type="dcterms:W3CDTF">2015-02-14T14:57:47Z</dcterms:modified>
</cp:coreProperties>
</file>