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C543-2450-4316-9716-FFAFFF03F4E6}" type="datetimeFigureOut">
              <a:rPr lang="th-TH" smtClean="0"/>
              <a:t>14/02/58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B36-D835-47DF-A9D0-08AA5ED417A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1 ภาพเปิดบท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2 เศรษฐกิจพอเพีย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3 สหกรณ์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4 ความสอดคล้อง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5 คัมภีร์สหกรณ์ 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6 คัมภีร์สหกรณ์ 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07 คัมภีร์สหกรณ์ 3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นำเสนอทางหน้าจอ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Pranom</dc:creator>
  <cp:lastModifiedBy>Pranom</cp:lastModifiedBy>
  <cp:revision>1</cp:revision>
  <dcterms:created xsi:type="dcterms:W3CDTF">2015-02-14T15:40:02Z</dcterms:created>
  <dcterms:modified xsi:type="dcterms:W3CDTF">2015-02-14T15:43:00Z</dcterms:modified>
</cp:coreProperties>
</file>