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4866-BBEF-4E2C-8A9A-23083C3085ED}" type="datetimeFigureOut">
              <a:rPr lang="th-TH" smtClean="0"/>
              <a:pPr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1 ภาพเปิดบท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6 แผนผังกำเนิด(ไทย)แก้ไ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7 แผนผังกำเนิด(ไทย)detail 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8 แผนผังกำเนิด(ไทย)detail 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9 แผนผังกำเนิด(ไทย)detail 3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 แผนผังกำเนิด(ไทย)detail 4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 แผนผังกำเนิด(ไทย)detail 5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4 พระบิดาสหกรณ์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5 วันสหกรณ์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นำเสนอทางหน้าจอ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Pranom</dc:creator>
  <cp:lastModifiedBy>Pranom</cp:lastModifiedBy>
  <cp:revision>6</cp:revision>
  <dcterms:created xsi:type="dcterms:W3CDTF">2015-02-14T14:28:10Z</dcterms:created>
  <dcterms:modified xsi:type="dcterms:W3CDTF">2015-02-14T14:55:22Z</dcterms:modified>
</cp:coreProperties>
</file>